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79" r:id="rId2"/>
    <p:sldMasterId id="2147483680" r:id="rId3"/>
    <p:sldMasterId id="2147483681" r:id="rId4"/>
  </p:sldMasterIdLst>
  <p:notesMasterIdLst>
    <p:notesMasterId r:id="rId1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x="9144000" cy="5143500" type="screen16x9"/>
  <p:notesSz cx="6858000" cy="9144000"/>
  <p:embeddedFontLst>
    <p:embeddedFont>
      <p:font typeface="Century Gothic" panose="020B0502020202020204" pitchFamily="34" charset="0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3"/>
    <p:restoredTop sz="74313"/>
  </p:normalViewPr>
  <p:slideViewPr>
    <p:cSldViewPr snapToGrid="0" snapToObjects="1">
      <p:cViewPr varScale="1">
        <p:scale>
          <a:sx n="217" d="100"/>
          <a:sy n="217" d="100"/>
        </p:scale>
        <p:origin x="19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223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223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8" name="Shape 2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223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4" name="Shape 2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914400" marR="0" lvl="1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rgbClr val="5B6770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914400" marR="0" lvl="1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Shape 2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914400" marR="0" lvl="1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Shape 2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1" name="Shape 2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ctrTitle"/>
          </p:nvPr>
        </p:nvSpPr>
        <p:spPr>
          <a:xfrm>
            <a:off x="0" y="1617989"/>
            <a:ext cx="8915400" cy="658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ubTitle" idx="1"/>
          </p:nvPr>
        </p:nvSpPr>
        <p:spPr>
          <a:xfrm>
            <a:off x="914400" y="2275915"/>
            <a:ext cx="8001000" cy="2867700"/>
          </a:xfrm>
          <a:prstGeom prst="rect">
            <a:avLst/>
          </a:prstGeom>
          <a:solidFill>
            <a:srgbClr val="F7F6F2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ctr" rtl="0">
              <a:spcBef>
                <a:spcPts val="600"/>
              </a:spcBef>
              <a:spcAft>
                <a:spcPts val="0"/>
              </a:spcAft>
              <a:buClr>
                <a:srgbClr val="51640B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ctr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ctr" rtl="0">
              <a:spcBef>
                <a:spcPts val="600"/>
              </a:spcBef>
              <a:spcAft>
                <a:spcPts val="0"/>
              </a:spcAft>
              <a:buClr>
                <a:srgbClr val="51640B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ctr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ctr" rtl="0">
              <a:spcBef>
                <a:spcPts val="360"/>
              </a:spcBef>
              <a:spcAft>
                <a:spcPts val="0"/>
              </a:spcAft>
              <a:buClr>
                <a:srgbClr val="24406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ctr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ctr" rtl="0">
              <a:spcBef>
                <a:spcPts val="360"/>
              </a:spcBef>
              <a:spcAft>
                <a:spcPts val="0"/>
              </a:spcAft>
              <a:buClr>
                <a:srgbClr val="24406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ctr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dt" idx="10"/>
          </p:nvPr>
        </p:nvSpPr>
        <p:spPr>
          <a:xfrm>
            <a:off x="6580187" y="14168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>
            <a:off x="1120775" y="14168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8789987" y="4926806"/>
            <a:ext cx="45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0" y="2400299"/>
            <a:ext cx="8915400" cy="1714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entury Gothic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914400" y="4113455"/>
            <a:ext cx="8001000" cy="582900"/>
          </a:xfrm>
          <a:prstGeom prst="rect">
            <a:avLst/>
          </a:prstGeom>
          <a:solidFill>
            <a:srgbClr val="F7F6F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18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600"/>
              </a:spcBef>
              <a:spcAft>
                <a:spcPts val="0"/>
              </a:spcAft>
              <a:buClr>
                <a:srgbClr val="51640B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600"/>
              </a:spcBef>
              <a:spcAft>
                <a:spcPts val="0"/>
              </a:spcAft>
              <a:buClr>
                <a:srgbClr val="51640B"/>
              </a:buClr>
              <a:buSzPts val="18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244061"/>
              </a:buClr>
              <a:buSzPts val="18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244061"/>
              </a:buClr>
              <a:buSzPts val="18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6580187" y="14168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1120775" y="14168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8789987" y="4926806"/>
            <a:ext cx="45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350875" y="937969"/>
            <a:ext cx="8442600" cy="7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99221"/>
              </a:buClr>
              <a:buSzPts val="1400"/>
              <a:buFont typeface="Calibri"/>
              <a:buNone/>
              <a:defRPr sz="4400" b="1" i="0" u="none" strike="noStrike" cap="none">
                <a:solidFill>
                  <a:srgbClr val="F9922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dt" idx="10"/>
          </p:nvPr>
        </p:nvSpPr>
        <p:spPr>
          <a:xfrm>
            <a:off x="1377315" y="487394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ftr" idx="11"/>
          </p:nvPr>
        </p:nvSpPr>
        <p:spPr>
          <a:xfrm>
            <a:off x="3434715" y="4858702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6736080" y="4855607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351235" y="1785938"/>
            <a:ext cx="8508300" cy="26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ctrTitle"/>
          </p:nvPr>
        </p:nvSpPr>
        <p:spPr>
          <a:xfrm>
            <a:off x="1874520" y="994649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99221"/>
              </a:buClr>
              <a:buSzPts val="1400"/>
              <a:buFont typeface="Calibri"/>
              <a:buNone/>
              <a:defRPr sz="6000" b="1" i="0" u="none" strike="noStrike" cap="none">
                <a:solidFill>
                  <a:srgbClr val="F9922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subTitle" idx="1"/>
          </p:nvPr>
        </p:nvSpPr>
        <p:spPr>
          <a:xfrm>
            <a:off x="1874520" y="283106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dt" idx="10"/>
          </p:nvPr>
        </p:nvSpPr>
        <p:spPr>
          <a:xfrm>
            <a:off x="1377315" y="487394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ftr" idx="11"/>
          </p:nvPr>
        </p:nvSpPr>
        <p:spPr>
          <a:xfrm>
            <a:off x="3434715" y="4858702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6736080" y="4855607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350875" y="937969"/>
            <a:ext cx="8442600" cy="7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99221"/>
              </a:buClr>
              <a:buSzPts val="1400"/>
              <a:buFont typeface="Calibri"/>
              <a:buNone/>
              <a:defRPr sz="4400" b="1" i="0" u="none" strike="noStrike" cap="none">
                <a:solidFill>
                  <a:srgbClr val="F9922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dt" idx="10"/>
          </p:nvPr>
        </p:nvSpPr>
        <p:spPr>
          <a:xfrm>
            <a:off x="1377315" y="487394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ftr" idx="11"/>
          </p:nvPr>
        </p:nvSpPr>
        <p:spPr>
          <a:xfrm>
            <a:off x="3434715" y="4858702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sldNum" idx="12"/>
          </p:nvPr>
        </p:nvSpPr>
        <p:spPr>
          <a:xfrm>
            <a:off x="6736080" y="4855607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351235" y="1785938"/>
            <a:ext cx="8508300" cy="26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521572" y="961184"/>
            <a:ext cx="8034900" cy="7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99221"/>
              </a:buClr>
              <a:buSzPts val="1400"/>
              <a:buFont typeface="Calibri"/>
              <a:buNone/>
              <a:defRPr sz="4400" b="1" i="0" u="none" strike="noStrike" cap="none">
                <a:solidFill>
                  <a:srgbClr val="F9922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521572" y="1911202"/>
            <a:ext cx="8034900" cy="2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dt" idx="10"/>
          </p:nvPr>
        </p:nvSpPr>
        <p:spPr>
          <a:xfrm>
            <a:off x="1377315" y="487394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ftr" idx="11"/>
          </p:nvPr>
        </p:nvSpPr>
        <p:spPr>
          <a:xfrm>
            <a:off x="3434715" y="4858702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sldNum" idx="12"/>
          </p:nvPr>
        </p:nvSpPr>
        <p:spPr>
          <a:xfrm>
            <a:off x="6736080" y="4855607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dt" idx="10"/>
          </p:nvPr>
        </p:nvSpPr>
        <p:spPr>
          <a:xfrm>
            <a:off x="1377315" y="4910137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ftr" idx="11"/>
          </p:nvPr>
        </p:nvSpPr>
        <p:spPr>
          <a:xfrm>
            <a:off x="3434715" y="4858702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sldNum" idx="12"/>
          </p:nvPr>
        </p:nvSpPr>
        <p:spPr>
          <a:xfrm>
            <a:off x="6736080" y="4855607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350875" y="937969"/>
            <a:ext cx="8442600" cy="7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99221"/>
              </a:buClr>
              <a:buSzPts val="1400"/>
              <a:buFont typeface="Calibri"/>
              <a:buNone/>
              <a:defRPr sz="4400" b="1" i="0" u="none" strike="noStrike" cap="none">
                <a:solidFill>
                  <a:srgbClr val="F9922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351235" y="1809750"/>
            <a:ext cx="8442600" cy="27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348273" y="1081340"/>
            <a:ext cx="8445300" cy="8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99221"/>
              </a:buClr>
              <a:buSzPts val="1400"/>
              <a:buFont typeface="Calibri"/>
              <a:buNone/>
              <a:defRPr sz="4400" b="1" i="0" u="none" strike="noStrike" cap="none">
                <a:solidFill>
                  <a:srgbClr val="F9922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 rot="5400000">
            <a:off x="3396030" y="-1057725"/>
            <a:ext cx="2331900" cy="84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dt" idx="10"/>
          </p:nvPr>
        </p:nvSpPr>
        <p:spPr>
          <a:xfrm>
            <a:off x="1377315" y="487394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ftr" idx="11"/>
          </p:nvPr>
        </p:nvSpPr>
        <p:spPr>
          <a:xfrm>
            <a:off x="3434715" y="4858702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sldNum" idx="12"/>
          </p:nvPr>
        </p:nvSpPr>
        <p:spPr>
          <a:xfrm>
            <a:off x="6736080" y="4855607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 rot="5400000">
            <a:off x="5708550" y="1825799"/>
            <a:ext cx="3642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99221"/>
              </a:buClr>
              <a:buSzPts val="1400"/>
              <a:buFont typeface="Calibri"/>
              <a:buNone/>
              <a:defRPr sz="4400" b="1" i="0" u="none" strike="noStrike" cap="none">
                <a:solidFill>
                  <a:srgbClr val="F9922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 rot="5400000">
            <a:off x="1554825" y="-241951"/>
            <a:ext cx="3642000" cy="61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dt" idx="10"/>
          </p:nvPr>
        </p:nvSpPr>
        <p:spPr>
          <a:xfrm>
            <a:off x="1377315" y="487394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ftr" idx="11"/>
          </p:nvPr>
        </p:nvSpPr>
        <p:spPr>
          <a:xfrm>
            <a:off x="3434715" y="4858702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sldNum" idx="12"/>
          </p:nvPr>
        </p:nvSpPr>
        <p:spPr>
          <a:xfrm>
            <a:off x="6736080" y="4855607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ctrTitle"/>
          </p:nvPr>
        </p:nvSpPr>
        <p:spPr>
          <a:xfrm>
            <a:off x="1874520" y="994649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99221"/>
              </a:buClr>
              <a:buSzPts val="1100"/>
              <a:buFont typeface="Calibri"/>
              <a:buNone/>
              <a:defRPr sz="4500" b="1" i="0" u="none" strike="noStrike" cap="none">
                <a:solidFill>
                  <a:srgbClr val="F9922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subTitle" idx="1"/>
          </p:nvPr>
        </p:nvSpPr>
        <p:spPr>
          <a:xfrm>
            <a:off x="1874520" y="283106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dt" idx="10"/>
          </p:nvPr>
        </p:nvSpPr>
        <p:spPr>
          <a:xfrm>
            <a:off x="1377315" y="487394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ftr" idx="11"/>
          </p:nvPr>
        </p:nvSpPr>
        <p:spPr>
          <a:xfrm>
            <a:off x="3434715" y="4858702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sldNum" idx="12"/>
          </p:nvPr>
        </p:nvSpPr>
        <p:spPr>
          <a:xfrm>
            <a:off x="6736080" y="4855607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521572" y="961184"/>
            <a:ext cx="8034900" cy="7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99221"/>
              </a:buClr>
              <a:buSzPts val="1100"/>
              <a:buFont typeface="Calibri"/>
              <a:buNone/>
              <a:defRPr sz="3300" b="1" i="0" u="none" strike="noStrike" cap="none">
                <a:solidFill>
                  <a:srgbClr val="F9922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521572" y="1911202"/>
            <a:ext cx="8034900" cy="2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0" name="Shape 140"/>
          <p:cNvSpPr txBox="1">
            <a:spLocks noGrp="1"/>
          </p:cNvSpPr>
          <p:nvPr>
            <p:ph type="dt" idx="10"/>
          </p:nvPr>
        </p:nvSpPr>
        <p:spPr>
          <a:xfrm>
            <a:off x="1377315" y="487394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ftr" idx="11"/>
          </p:nvPr>
        </p:nvSpPr>
        <p:spPr>
          <a:xfrm>
            <a:off x="3434715" y="4858702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sldNum" idx="12"/>
          </p:nvPr>
        </p:nvSpPr>
        <p:spPr>
          <a:xfrm>
            <a:off x="6736080" y="4855607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0" y="842963"/>
            <a:ext cx="8913900" cy="6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1114425" y="1946671"/>
            <a:ext cx="7610400" cy="27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⬜"/>
              <a:defRPr sz="20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spcBef>
                <a:spcPts val="600"/>
              </a:spcBef>
              <a:spcAft>
                <a:spcPts val="0"/>
              </a:spcAft>
              <a:buClr>
                <a:srgbClr val="51640B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spcBef>
                <a:spcPts val="600"/>
              </a:spcBef>
              <a:spcAft>
                <a:spcPts val="0"/>
              </a:spcAft>
              <a:buClr>
                <a:srgbClr val="51640B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rgbClr val="244061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rgbClr val="244061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dt" idx="10"/>
          </p:nvPr>
        </p:nvSpPr>
        <p:spPr>
          <a:xfrm>
            <a:off x="6580187" y="14168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1120775" y="14168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789987" y="4926806"/>
            <a:ext cx="45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350875" y="937969"/>
            <a:ext cx="8442600" cy="7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99221"/>
              </a:buClr>
              <a:buSzPts val="1100"/>
              <a:buFont typeface="Calibri"/>
              <a:buNone/>
              <a:defRPr sz="3300" b="1" i="0" u="none" strike="noStrike" cap="none">
                <a:solidFill>
                  <a:srgbClr val="F9922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dt" idx="10"/>
          </p:nvPr>
        </p:nvSpPr>
        <p:spPr>
          <a:xfrm>
            <a:off x="1377315" y="487394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6" name="Shape 146"/>
          <p:cNvSpPr txBox="1">
            <a:spLocks noGrp="1"/>
          </p:cNvSpPr>
          <p:nvPr>
            <p:ph type="ftr" idx="11"/>
          </p:nvPr>
        </p:nvSpPr>
        <p:spPr>
          <a:xfrm>
            <a:off x="3434715" y="4858702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7" name="Shape 147"/>
          <p:cNvSpPr txBox="1">
            <a:spLocks noGrp="1"/>
          </p:cNvSpPr>
          <p:nvPr>
            <p:ph type="sldNum" idx="12"/>
          </p:nvPr>
        </p:nvSpPr>
        <p:spPr>
          <a:xfrm>
            <a:off x="6736080" y="4855607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351235" y="1785938"/>
            <a:ext cx="8508300" cy="26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dt" idx="10"/>
          </p:nvPr>
        </p:nvSpPr>
        <p:spPr>
          <a:xfrm>
            <a:off x="1377315" y="4910137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ftr" idx="11"/>
          </p:nvPr>
        </p:nvSpPr>
        <p:spPr>
          <a:xfrm>
            <a:off x="3434715" y="4858702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sldNum" idx="12"/>
          </p:nvPr>
        </p:nvSpPr>
        <p:spPr>
          <a:xfrm>
            <a:off x="6736080" y="4855607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3" name="Shape 153"/>
          <p:cNvSpPr txBox="1">
            <a:spLocks noGrp="1"/>
          </p:cNvSpPr>
          <p:nvPr>
            <p:ph type="title"/>
          </p:nvPr>
        </p:nvSpPr>
        <p:spPr>
          <a:xfrm>
            <a:off x="350875" y="937969"/>
            <a:ext cx="8442600" cy="7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99221"/>
              </a:buClr>
              <a:buSzPts val="1100"/>
              <a:buFont typeface="Calibri"/>
              <a:buNone/>
              <a:defRPr sz="3300" b="1" i="0" u="none" strike="noStrike" cap="none">
                <a:solidFill>
                  <a:srgbClr val="F9922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351235" y="1809750"/>
            <a:ext cx="8442600" cy="27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348273" y="1081340"/>
            <a:ext cx="8445300" cy="8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99221"/>
              </a:buClr>
              <a:buSzPts val="1100"/>
              <a:buFont typeface="Calibri"/>
              <a:buNone/>
              <a:defRPr sz="3300" b="1" i="0" u="none" strike="noStrike" cap="none">
                <a:solidFill>
                  <a:srgbClr val="F9922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 rot="5400000">
            <a:off x="3396030" y="-1057725"/>
            <a:ext cx="2331900" cy="84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Shape 158"/>
          <p:cNvSpPr txBox="1">
            <a:spLocks noGrp="1"/>
          </p:cNvSpPr>
          <p:nvPr>
            <p:ph type="dt" idx="10"/>
          </p:nvPr>
        </p:nvSpPr>
        <p:spPr>
          <a:xfrm>
            <a:off x="1377315" y="487394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Shape 159"/>
          <p:cNvSpPr txBox="1">
            <a:spLocks noGrp="1"/>
          </p:cNvSpPr>
          <p:nvPr>
            <p:ph type="ftr" idx="11"/>
          </p:nvPr>
        </p:nvSpPr>
        <p:spPr>
          <a:xfrm>
            <a:off x="3434715" y="4858702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Shape 160"/>
          <p:cNvSpPr txBox="1">
            <a:spLocks noGrp="1"/>
          </p:cNvSpPr>
          <p:nvPr>
            <p:ph type="sldNum" idx="12"/>
          </p:nvPr>
        </p:nvSpPr>
        <p:spPr>
          <a:xfrm>
            <a:off x="6736080" y="4855607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 rot="5400000">
            <a:off x="5708550" y="1825799"/>
            <a:ext cx="3642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99221"/>
              </a:buClr>
              <a:buSzPts val="1100"/>
              <a:buFont typeface="Calibri"/>
              <a:buNone/>
              <a:defRPr sz="3300" b="1" i="0" u="none" strike="noStrike" cap="none">
                <a:solidFill>
                  <a:srgbClr val="F9922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 rot="5400000">
            <a:off x="1554825" y="-241951"/>
            <a:ext cx="3642000" cy="61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4" name="Shape 164"/>
          <p:cNvSpPr txBox="1">
            <a:spLocks noGrp="1"/>
          </p:cNvSpPr>
          <p:nvPr>
            <p:ph type="dt" idx="10"/>
          </p:nvPr>
        </p:nvSpPr>
        <p:spPr>
          <a:xfrm>
            <a:off x="1377315" y="487394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5" name="Shape 165"/>
          <p:cNvSpPr txBox="1">
            <a:spLocks noGrp="1"/>
          </p:cNvSpPr>
          <p:nvPr>
            <p:ph type="ftr" idx="11"/>
          </p:nvPr>
        </p:nvSpPr>
        <p:spPr>
          <a:xfrm>
            <a:off x="3434715" y="4858702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6" name="Shape 166"/>
          <p:cNvSpPr txBox="1">
            <a:spLocks noGrp="1"/>
          </p:cNvSpPr>
          <p:nvPr>
            <p:ph type="sldNum" idx="12"/>
          </p:nvPr>
        </p:nvSpPr>
        <p:spPr>
          <a:xfrm>
            <a:off x="6736080" y="4855607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68575" rIns="68575" bIns="6857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68575" tIns="68575" rIns="68575" bIns="68575" anchor="t" anchorCtr="0"/>
          <a:lstStyle>
            <a:lvl1pPr marL="457200" lvl="0" indent="-361950" rtl="0"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0" name="Shape 17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350874" y="937968"/>
            <a:ext cx="8442600" cy="7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99221"/>
              </a:buClr>
              <a:buSzPts val="1400"/>
              <a:buFont typeface="Calibri"/>
              <a:buNone/>
              <a:defRPr sz="3300" b="1" i="0" u="none" strike="noStrike" cap="none">
                <a:solidFill>
                  <a:srgbClr val="F9922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79" name="Shape 179"/>
          <p:cNvSpPr txBox="1">
            <a:spLocks noGrp="1"/>
          </p:cNvSpPr>
          <p:nvPr>
            <p:ph type="dt" idx="10"/>
          </p:nvPr>
        </p:nvSpPr>
        <p:spPr>
          <a:xfrm>
            <a:off x="1377314" y="487394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0" name="Shape 180"/>
          <p:cNvSpPr txBox="1">
            <a:spLocks noGrp="1"/>
          </p:cNvSpPr>
          <p:nvPr>
            <p:ph type="ftr" idx="11"/>
          </p:nvPr>
        </p:nvSpPr>
        <p:spPr>
          <a:xfrm>
            <a:off x="3434714" y="4858702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1" name="Shape 181"/>
          <p:cNvSpPr txBox="1">
            <a:spLocks noGrp="1"/>
          </p:cNvSpPr>
          <p:nvPr>
            <p:ph type="sldNum" idx="12"/>
          </p:nvPr>
        </p:nvSpPr>
        <p:spPr>
          <a:xfrm>
            <a:off x="6736079" y="485560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351234" y="1785937"/>
            <a:ext cx="8508300" cy="26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ctrTitle"/>
          </p:nvPr>
        </p:nvSpPr>
        <p:spPr>
          <a:xfrm>
            <a:off x="1874519" y="994648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99221"/>
              </a:buClr>
              <a:buSzPts val="1400"/>
              <a:buFont typeface="Calibri"/>
              <a:buNone/>
              <a:defRPr sz="4500" b="1" i="0" u="none" strike="noStrike" cap="none">
                <a:solidFill>
                  <a:srgbClr val="F9922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85" name="Shape 185"/>
          <p:cNvSpPr txBox="1">
            <a:spLocks noGrp="1"/>
          </p:cNvSpPr>
          <p:nvPr>
            <p:ph type="subTitle" idx="1"/>
          </p:nvPr>
        </p:nvSpPr>
        <p:spPr>
          <a:xfrm>
            <a:off x="1874519" y="283106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6" name="Shape 186"/>
          <p:cNvSpPr txBox="1">
            <a:spLocks noGrp="1"/>
          </p:cNvSpPr>
          <p:nvPr>
            <p:ph type="dt" idx="10"/>
          </p:nvPr>
        </p:nvSpPr>
        <p:spPr>
          <a:xfrm>
            <a:off x="1377314" y="487394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7" name="Shape 187"/>
          <p:cNvSpPr txBox="1">
            <a:spLocks noGrp="1"/>
          </p:cNvSpPr>
          <p:nvPr>
            <p:ph type="ftr" idx="11"/>
          </p:nvPr>
        </p:nvSpPr>
        <p:spPr>
          <a:xfrm>
            <a:off x="3434714" y="4858702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8" name="Shape 188"/>
          <p:cNvSpPr txBox="1">
            <a:spLocks noGrp="1"/>
          </p:cNvSpPr>
          <p:nvPr>
            <p:ph type="sldNum" idx="12"/>
          </p:nvPr>
        </p:nvSpPr>
        <p:spPr>
          <a:xfrm>
            <a:off x="6736079" y="485560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521571" y="961183"/>
            <a:ext cx="8034900" cy="7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99221"/>
              </a:buClr>
              <a:buSzPts val="1400"/>
              <a:buFont typeface="Calibri"/>
              <a:buNone/>
              <a:defRPr sz="3300" b="1" i="0" u="none" strike="noStrike" cap="none">
                <a:solidFill>
                  <a:srgbClr val="F9922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521571" y="1911201"/>
            <a:ext cx="8034900" cy="2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2" name="Shape 192"/>
          <p:cNvSpPr txBox="1">
            <a:spLocks noGrp="1"/>
          </p:cNvSpPr>
          <p:nvPr>
            <p:ph type="dt" idx="10"/>
          </p:nvPr>
        </p:nvSpPr>
        <p:spPr>
          <a:xfrm>
            <a:off x="1377314" y="487394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3" name="Shape 193"/>
          <p:cNvSpPr txBox="1">
            <a:spLocks noGrp="1"/>
          </p:cNvSpPr>
          <p:nvPr>
            <p:ph type="ftr" idx="11"/>
          </p:nvPr>
        </p:nvSpPr>
        <p:spPr>
          <a:xfrm>
            <a:off x="3434714" y="4858702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4" name="Shape 194"/>
          <p:cNvSpPr txBox="1">
            <a:spLocks noGrp="1"/>
          </p:cNvSpPr>
          <p:nvPr>
            <p:ph type="sldNum" idx="12"/>
          </p:nvPr>
        </p:nvSpPr>
        <p:spPr>
          <a:xfrm>
            <a:off x="6736079" y="485560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dt" idx="10"/>
          </p:nvPr>
        </p:nvSpPr>
        <p:spPr>
          <a:xfrm>
            <a:off x="1377314" y="491013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7" name="Shape 197"/>
          <p:cNvSpPr txBox="1">
            <a:spLocks noGrp="1"/>
          </p:cNvSpPr>
          <p:nvPr>
            <p:ph type="ftr" idx="11"/>
          </p:nvPr>
        </p:nvSpPr>
        <p:spPr>
          <a:xfrm>
            <a:off x="3434714" y="4858702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8" name="Shape 198"/>
          <p:cNvSpPr txBox="1">
            <a:spLocks noGrp="1"/>
          </p:cNvSpPr>
          <p:nvPr>
            <p:ph type="sldNum" idx="12"/>
          </p:nvPr>
        </p:nvSpPr>
        <p:spPr>
          <a:xfrm>
            <a:off x="6736079" y="485560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9" name="Shape 199"/>
          <p:cNvSpPr txBox="1">
            <a:spLocks noGrp="1"/>
          </p:cNvSpPr>
          <p:nvPr>
            <p:ph type="title"/>
          </p:nvPr>
        </p:nvSpPr>
        <p:spPr>
          <a:xfrm>
            <a:off x="350874" y="937968"/>
            <a:ext cx="8442600" cy="7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99221"/>
              </a:buClr>
              <a:buSzPts val="1400"/>
              <a:buFont typeface="Calibri"/>
              <a:buNone/>
              <a:defRPr sz="3300" b="1" i="0" u="none" strike="noStrike" cap="none">
                <a:solidFill>
                  <a:srgbClr val="F9922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351234" y="1809750"/>
            <a:ext cx="8442600" cy="27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>
            <a:spLocks noGrp="1"/>
          </p:cNvSpPr>
          <p:nvPr>
            <p:ph type="title"/>
          </p:nvPr>
        </p:nvSpPr>
        <p:spPr>
          <a:xfrm>
            <a:off x="348273" y="1081340"/>
            <a:ext cx="8445300" cy="8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99221"/>
              </a:buClr>
              <a:buSzPts val="1400"/>
              <a:buFont typeface="Calibri"/>
              <a:buNone/>
              <a:defRPr sz="3300" b="1" i="0" u="none" strike="noStrike" cap="none">
                <a:solidFill>
                  <a:srgbClr val="F9922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 rot="5400000">
            <a:off x="3396029" y="-1057724"/>
            <a:ext cx="2331900" cy="84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4" name="Shape 204"/>
          <p:cNvSpPr txBox="1">
            <a:spLocks noGrp="1"/>
          </p:cNvSpPr>
          <p:nvPr>
            <p:ph type="dt" idx="10"/>
          </p:nvPr>
        </p:nvSpPr>
        <p:spPr>
          <a:xfrm>
            <a:off x="1377314" y="487394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5" name="Shape 205"/>
          <p:cNvSpPr txBox="1">
            <a:spLocks noGrp="1"/>
          </p:cNvSpPr>
          <p:nvPr>
            <p:ph type="ftr" idx="11"/>
          </p:nvPr>
        </p:nvSpPr>
        <p:spPr>
          <a:xfrm>
            <a:off x="3434714" y="4858702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6" name="Shape 206"/>
          <p:cNvSpPr txBox="1">
            <a:spLocks noGrp="1"/>
          </p:cNvSpPr>
          <p:nvPr>
            <p:ph type="sldNum" idx="12"/>
          </p:nvPr>
        </p:nvSpPr>
        <p:spPr>
          <a:xfrm>
            <a:off x="6736079" y="485560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 rot="5400000">
            <a:off x="6369803" y="2464916"/>
            <a:ext cx="4149900" cy="914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 rot="5400000">
            <a:off x="2627250" y="-208747"/>
            <a:ext cx="3406800" cy="6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⬜"/>
              <a:defRPr sz="2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spcBef>
                <a:spcPts val="600"/>
              </a:spcBef>
              <a:spcAft>
                <a:spcPts val="0"/>
              </a:spcAft>
              <a:buClr>
                <a:srgbClr val="51640B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spcBef>
                <a:spcPts val="600"/>
              </a:spcBef>
              <a:spcAft>
                <a:spcPts val="0"/>
              </a:spcAft>
              <a:buClr>
                <a:srgbClr val="51640B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rgbClr val="244061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rgbClr val="244061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dt" idx="10"/>
          </p:nvPr>
        </p:nvSpPr>
        <p:spPr>
          <a:xfrm>
            <a:off x="6580187" y="14168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ftr" idx="11"/>
          </p:nvPr>
        </p:nvSpPr>
        <p:spPr>
          <a:xfrm>
            <a:off x="1120775" y="14168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789987" y="4926806"/>
            <a:ext cx="45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title"/>
          </p:nvPr>
        </p:nvSpPr>
        <p:spPr>
          <a:xfrm rot="5400000">
            <a:off x="5708548" y="1825799"/>
            <a:ext cx="3642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99221"/>
              </a:buClr>
              <a:buSzPts val="1400"/>
              <a:buFont typeface="Calibri"/>
              <a:buNone/>
              <a:defRPr sz="3300" b="1" i="0" u="none" strike="noStrike" cap="none">
                <a:solidFill>
                  <a:srgbClr val="F9922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 rot="5400000">
            <a:off x="1554825" y="-241950"/>
            <a:ext cx="3642000" cy="61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0" name="Shape 210"/>
          <p:cNvSpPr txBox="1">
            <a:spLocks noGrp="1"/>
          </p:cNvSpPr>
          <p:nvPr>
            <p:ph type="dt" idx="10"/>
          </p:nvPr>
        </p:nvSpPr>
        <p:spPr>
          <a:xfrm>
            <a:off x="1377314" y="487394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1" name="Shape 211"/>
          <p:cNvSpPr txBox="1">
            <a:spLocks noGrp="1"/>
          </p:cNvSpPr>
          <p:nvPr>
            <p:ph type="ftr" idx="11"/>
          </p:nvPr>
        </p:nvSpPr>
        <p:spPr>
          <a:xfrm>
            <a:off x="3434714" y="4858702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2" name="Shape 212"/>
          <p:cNvSpPr txBox="1">
            <a:spLocks noGrp="1"/>
          </p:cNvSpPr>
          <p:nvPr>
            <p:ph type="sldNum" idx="12"/>
          </p:nvPr>
        </p:nvSpPr>
        <p:spPr>
          <a:xfrm>
            <a:off x="6736079" y="485560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0" y="842963"/>
            <a:ext cx="8913900" cy="6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 rot="5400000">
            <a:off x="3543300" y="-482129"/>
            <a:ext cx="2752800" cy="76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⬜"/>
              <a:defRPr sz="2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spcBef>
                <a:spcPts val="600"/>
              </a:spcBef>
              <a:spcAft>
                <a:spcPts val="0"/>
              </a:spcAft>
              <a:buClr>
                <a:srgbClr val="51640B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spcBef>
                <a:spcPts val="600"/>
              </a:spcBef>
              <a:spcAft>
                <a:spcPts val="0"/>
              </a:spcAft>
              <a:buClr>
                <a:srgbClr val="51640B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rgbClr val="244061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rgbClr val="244061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dt" idx="10"/>
          </p:nvPr>
        </p:nvSpPr>
        <p:spPr>
          <a:xfrm>
            <a:off x="6580187" y="14168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ftr" idx="11"/>
          </p:nvPr>
        </p:nvSpPr>
        <p:spPr>
          <a:xfrm>
            <a:off x="1120775" y="14168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789987" y="4926806"/>
            <a:ext cx="45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0" y="843534"/>
            <a:ext cx="8915400" cy="6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entury Gothic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3" name="Shape 43"/>
          <p:cNvSpPr>
            <a:spLocks noGrp="1"/>
          </p:cNvSpPr>
          <p:nvPr>
            <p:ph type="pic" idx="2"/>
          </p:nvPr>
        </p:nvSpPr>
        <p:spPr>
          <a:xfrm>
            <a:off x="5487987" y="1536192"/>
            <a:ext cx="3427500" cy="31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24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600"/>
              </a:spcBef>
              <a:spcAft>
                <a:spcPts val="0"/>
              </a:spcAft>
              <a:buClr>
                <a:srgbClr val="51640B"/>
              </a:buClr>
              <a:buSzPts val="1400"/>
              <a:buFont typeface="Noto Sans Symbols"/>
              <a:buNone/>
              <a:defRPr sz="2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24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600"/>
              </a:spcBef>
              <a:spcAft>
                <a:spcPts val="0"/>
              </a:spcAft>
              <a:buClr>
                <a:srgbClr val="51640B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rgbClr val="244061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rgbClr val="244061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14400" y="1529334"/>
            <a:ext cx="4572000" cy="3168300"/>
          </a:xfrm>
          <a:prstGeom prst="rect">
            <a:avLst/>
          </a:prstGeom>
          <a:solidFill>
            <a:srgbClr val="F7F6F2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18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600"/>
              </a:spcBef>
              <a:spcAft>
                <a:spcPts val="0"/>
              </a:spcAft>
              <a:buClr>
                <a:srgbClr val="51640B"/>
              </a:buClr>
              <a:buSzPts val="1800"/>
              <a:buFont typeface="Noto Sans Symbols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0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600"/>
              </a:spcBef>
              <a:spcAft>
                <a:spcPts val="0"/>
              </a:spcAft>
              <a:buClr>
                <a:srgbClr val="51640B"/>
              </a:buClr>
              <a:buSzPts val="1800"/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rgbClr val="244061"/>
              </a:buClr>
              <a:buSzPts val="1800"/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rgbClr val="244061"/>
              </a:buClr>
              <a:buSzPts val="1800"/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dt" idx="10"/>
          </p:nvPr>
        </p:nvSpPr>
        <p:spPr>
          <a:xfrm>
            <a:off x="6580187" y="14168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ftr" idx="11"/>
          </p:nvPr>
        </p:nvSpPr>
        <p:spPr>
          <a:xfrm>
            <a:off x="1120775" y="14168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789987" y="4926806"/>
            <a:ext cx="45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0" y="843534"/>
            <a:ext cx="8915400" cy="6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entury Gothic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5147534" y="1943100"/>
            <a:ext cx="3566100" cy="27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⬜"/>
              <a:defRPr sz="18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spcBef>
                <a:spcPts val="600"/>
              </a:spcBef>
              <a:spcAft>
                <a:spcPts val="0"/>
              </a:spcAft>
              <a:buClr>
                <a:srgbClr val="51640B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spcBef>
                <a:spcPts val="600"/>
              </a:spcBef>
              <a:spcAft>
                <a:spcPts val="0"/>
              </a:spcAft>
              <a:buClr>
                <a:srgbClr val="51640B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rgbClr val="244061"/>
              </a:buClr>
              <a:buSzPts val="2000"/>
              <a:buFont typeface="Noto Sans Symbols"/>
              <a:buChar char="⬜"/>
              <a:defRPr sz="20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⬜"/>
              <a:defRPr sz="20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rgbClr val="244061"/>
              </a:buClr>
              <a:buSzPts val="2000"/>
              <a:buFont typeface="Noto Sans Symbols"/>
              <a:buChar char="⬜"/>
              <a:defRPr sz="20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⬜"/>
              <a:defRPr sz="20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2"/>
          </p:nvPr>
        </p:nvSpPr>
        <p:spPr>
          <a:xfrm>
            <a:off x="900952" y="1529333"/>
            <a:ext cx="3566100" cy="3168300"/>
          </a:xfrm>
          <a:prstGeom prst="rect">
            <a:avLst/>
          </a:prstGeom>
          <a:solidFill>
            <a:srgbClr val="F7F6F2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18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600"/>
              </a:spcBef>
              <a:spcAft>
                <a:spcPts val="0"/>
              </a:spcAft>
              <a:buClr>
                <a:srgbClr val="51640B"/>
              </a:buClr>
              <a:buSzPts val="1800"/>
              <a:buFont typeface="Noto Sans Symbols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0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600"/>
              </a:spcBef>
              <a:spcAft>
                <a:spcPts val="0"/>
              </a:spcAft>
              <a:buClr>
                <a:srgbClr val="51640B"/>
              </a:buClr>
              <a:buSzPts val="1800"/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rgbClr val="244061"/>
              </a:buClr>
              <a:buSzPts val="1800"/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rgbClr val="244061"/>
              </a:buClr>
              <a:buSzPts val="1800"/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dt" idx="10"/>
          </p:nvPr>
        </p:nvSpPr>
        <p:spPr>
          <a:xfrm>
            <a:off x="6580187" y="14168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ftr" idx="11"/>
          </p:nvPr>
        </p:nvSpPr>
        <p:spPr>
          <a:xfrm>
            <a:off x="1120775" y="14168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789987" y="4926806"/>
            <a:ext cx="45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dt" idx="10"/>
          </p:nvPr>
        </p:nvSpPr>
        <p:spPr>
          <a:xfrm>
            <a:off x="6580187" y="14168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ftr" idx="11"/>
          </p:nvPr>
        </p:nvSpPr>
        <p:spPr>
          <a:xfrm>
            <a:off x="1120775" y="14168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8789987" y="4926806"/>
            <a:ext cx="45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0" y="842963"/>
            <a:ext cx="8913900" cy="6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6580187" y="14168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1120775" y="14168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8789987" y="4926806"/>
            <a:ext cx="45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0" y="842963"/>
            <a:ext cx="8913900" cy="6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1117600" y="1946672"/>
            <a:ext cx="3566100" cy="27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⬜"/>
              <a:defRPr sz="18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spcBef>
                <a:spcPts val="600"/>
              </a:spcBef>
              <a:spcAft>
                <a:spcPts val="0"/>
              </a:spcAft>
              <a:buClr>
                <a:srgbClr val="51640B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spcBef>
                <a:spcPts val="600"/>
              </a:spcBef>
              <a:spcAft>
                <a:spcPts val="0"/>
              </a:spcAft>
              <a:buClr>
                <a:srgbClr val="51640B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rgbClr val="244061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rgbClr val="244061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5147534" y="1946672"/>
            <a:ext cx="3566100" cy="27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⬜"/>
              <a:defRPr sz="18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spcBef>
                <a:spcPts val="600"/>
              </a:spcBef>
              <a:spcAft>
                <a:spcPts val="0"/>
              </a:spcAft>
              <a:buClr>
                <a:srgbClr val="51640B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spcBef>
                <a:spcPts val="600"/>
              </a:spcBef>
              <a:spcAft>
                <a:spcPts val="0"/>
              </a:spcAft>
              <a:buClr>
                <a:srgbClr val="51640B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rgbClr val="244061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rgbClr val="244061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6580187" y="14168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1120775" y="14168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8789987" y="4926806"/>
            <a:ext cx="45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0" y="842963"/>
            <a:ext cx="8913900" cy="6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1114425" y="1946671"/>
            <a:ext cx="7610400" cy="27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⬜"/>
              <a:defRPr sz="20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spcBef>
                <a:spcPts val="600"/>
              </a:spcBef>
              <a:spcAft>
                <a:spcPts val="0"/>
              </a:spcAft>
              <a:buClr>
                <a:srgbClr val="51640B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spcBef>
                <a:spcPts val="600"/>
              </a:spcBef>
              <a:spcAft>
                <a:spcPts val="0"/>
              </a:spcAft>
              <a:buClr>
                <a:srgbClr val="51640B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rgbClr val="244061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rgbClr val="244061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⬜"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6580187" y="14168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1120775" y="14168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789987" y="4926806"/>
            <a:ext cx="45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entury Gothic"/>
              <a:buNone/>
              <a:defRPr sz="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Shape 15"/>
          <p:cNvSpPr txBox="1"/>
          <p:nvPr/>
        </p:nvSpPr>
        <p:spPr>
          <a:xfrm>
            <a:off x="914400" y="0"/>
            <a:ext cx="7999500" cy="136800"/>
          </a:xfrm>
          <a:prstGeom prst="rect">
            <a:avLst/>
          </a:prstGeom>
          <a:solidFill>
            <a:srgbClr val="F5F4E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" name="Shape 16"/>
          <p:cNvSpPr txBox="1"/>
          <p:nvPr/>
        </p:nvSpPr>
        <p:spPr>
          <a:xfrm>
            <a:off x="914400" y="5006578"/>
            <a:ext cx="7999500" cy="136800"/>
          </a:xfrm>
          <a:prstGeom prst="rect">
            <a:avLst/>
          </a:prstGeom>
          <a:solidFill>
            <a:srgbClr val="F8F7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350875" y="937969"/>
            <a:ext cx="8442600" cy="7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99221"/>
              </a:buClr>
              <a:buSzPts val="1400"/>
              <a:buFont typeface="Calibri"/>
              <a:buNone/>
              <a:defRPr sz="4400" b="1" i="0" u="none" strike="noStrike" cap="none">
                <a:solidFill>
                  <a:srgbClr val="F9922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350875" y="1904999"/>
            <a:ext cx="8442600" cy="2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dt" idx="10"/>
          </p:nvPr>
        </p:nvSpPr>
        <p:spPr>
          <a:xfrm>
            <a:off x="1377315" y="487394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ftr" idx="11"/>
          </p:nvPr>
        </p:nvSpPr>
        <p:spPr>
          <a:xfrm>
            <a:off x="3434715" y="4858702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6736080" y="4855607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xfrm>
            <a:off x="350875" y="937969"/>
            <a:ext cx="8442600" cy="7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99221"/>
              </a:buClr>
              <a:buSzPts val="1100"/>
              <a:buFont typeface="Calibri"/>
              <a:buNone/>
              <a:defRPr sz="3300" b="1" i="0" u="none" strike="noStrike" cap="none">
                <a:solidFill>
                  <a:srgbClr val="F9922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350875" y="1904999"/>
            <a:ext cx="8442600" cy="2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dt" idx="10"/>
          </p:nvPr>
        </p:nvSpPr>
        <p:spPr>
          <a:xfrm>
            <a:off x="1377315" y="487394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ftr" idx="11"/>
          </p:nvPr>
        </p:nvSpPr>
        <p:spPr>
          <a:xfrm>
            <a:off x="3434715" y="4858702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sldNum" idx="12"/>
          </p:nvPr>
        </p:nvSpPr>
        <p:spPr>
          <a:xfrm>
            <a:off x="6736080" y="4855607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350874" y="937968"/>
            <a:ext cx="8442600" cy="7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99221"/>
              </a:buClr>
              <a:buSzPts val="1400"/>
              <a:buFont typeface="Calibri"/>
              <a:buNone/>
              <a:defRPr sz="3300" b="1" i="0" u="none" strike="noStrike" cap="none">
                <a:solidFill>
                  <a:srgbClr val="F9922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350874" y="1904999"/>
            <a:ext cx="8442600" cy="2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4" name="Shape 174"/>
          <p:cNvSpPr txBox="1">
            <a:spLocks noGrp="1"/>
          </p:cNvSpPr>
          <p:nvPr>
            <p:ph type="dt" idx="10"/>
          </p:nvPr>
        </p:nvSpPr>
        <p:spPr>
          <a:xfrm>
            <a:off x="1377314" y="487394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5" name="Shape 175"/>
          <p:cNvSpPr txBox="1">
            <a:spLocks noGrp="1"/>
          </p:cNvSpPr>
          <p:nvPr>
            <p:ph type="ftr" idx="11"/>
          </p:nvPr>
        </p:nvSpPr>
        <p:spPr>
          <a:xfrm>
            <a:off x="3434714" y="4858702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6" name="Shape 176"/>
          <p:cNvSpPr txBox="1">
            <a:spLocks noGrp="1"/>
          </p:cNvSpPr>
          <p:nvPr>
            <p:ph type="sldNum" idx="12"/>
          </p:nvPr>
        </p:nvSpPr>
        <p:spPr>
          <a:xfrm>
            <a:off x="6736079" y="485560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.kahoot.it/#/k/0881ac35-e61d-4474-86fb-93b9fea7194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ausd.wistia.com/medias/py1o1x3nu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>
            <a:spLocks noGrp="1"/>
          </p:cNvSpPr>
          <p:nvPr>
            <p:ph type="ctrTitle"/>
          </p:nvPr>
        </p:nvSpPr>
        <p:spPr>
          <a:xfrm>
            <a:off x="1525425" y="2026950"/>
            <a:ext cx="7758600" cy="10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99221"/>
              </a:buClr>
              <a:buFont typeface="Calibri"/>
              <a:buNone/>
            </a:pPr>
            <a:r>
              <a:rPr lang="en-US" sz="5000"/>
              <a:t>Computer Science </a:t>
            </a:r>
            <a:br>
              <a:rPr lang="en-US" sz="5000"/>
            </a:br>
            <a:r>
              <a:rPr lang="en-US" sz="5000"/>
              <a:t>Education</a:t>
            </a:r>
            <a:endParaRPr sz="5000" i="0" u="none" strike="noStrike" cap="none">
              <a:solidFill>
                <a:srgbClr val="F9922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Shape 218"/>
          <p:cNvSpPr txBox="1"/>
          <p:nvPr/>
        </p:nvSpPr>
        <p:spPr>
          <a:xfrm>
            <a:off x="1667775" y="4376050"/>
            <a:ext cx="74739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Dawn Guest-Johnson</a:t>
            </a:r>
            <a:endParaRPr sz="2000" b="1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Computer Science Coordinator</a:t>
            </a:r>
            <a:endParaRPr sz="20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January 25, 2018</a:t>
            </a:r>
            <a:endParaRPr sz="20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/>
        </p:nvSpPr>
        <p:spPr>
          <a:xfrm>
            <a:off x="23700" y="0"/>
            <a:ext cx="9096600" cy="5143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4" name="Shape 22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3500" y="0"/>
            <a:ext cx="6237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Shape 225"/>
          <p:cNvSpPr txBox="1"/>
          <p:nvPr/>
        </p:nvSpPr>
        <p:spPr>
          <a:xfrm>
            <a:off x="3280100" y="802675"/>
            <a:ext cx="2796300" cy="8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FFFFFF"/>
                </a:solidFill>
              </a:rPr>
              <a:t>https://kahoot.it/</a:t>
            </a:r>
            <a:endParaRPr sz="2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/>
        </p:nvSpPr>
        <p:spPr>
          <a:xfrm>
            <a:off x="23700" y="950450"/>
            <a:ext cx="9096600" cy="3789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1" name="Shape 231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849"/>
            <a:ext cx="9144002" cy="5135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/>
        </p:nvSpPr>
        <p:spPr>
          <a:xfrm>
            <a:off x="23700" y="950450"/>
            <a:ext cx="9096600" cy="3789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144600" y="2022900"/>
            <a:ext cx="8752800" cy="31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30200" rtl="0">
              <a:spcBef>
                <a:spcPts val="800"/>
              </a:spcBef>
              <a:spcAft>
                <a:spcPts val="0"/>
              </a:spcAft>
              <a:buSzPts val="1600"/>
              <a:buFont typeface="Verdana"/>
              <a:buChar char="●"/>
            </a:pPr>
            <a:r>
              <a:rPr lang="en-US" sz="1600"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Be creators, innovators, and problem </a:t>
            </a:r>
            <a:br>
              <a:rPr lang="en-US" sz="1600"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</a:br>
            <a:r>
              <a:rPr lang="en-US" sz="1600"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solvers</a:t>
            </a:r>
            <a:endParaRPr sz="1600"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0" rtl="0">
              <a:spcBef>
                <a:spcPts val="800"/>
              </a:spcBef>
              <a:spcAft>
                <a:spcPts val="0"/>
              </a:spcAft>
              <a:buNone/>
            </a:pPr>
            <a:endParaRPr sz="1600"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30200" rtl="0">
              <a:spcBef>
                <a:spcPts val="800"/>
              </a:spcBef>
              <a:spcAft>
                <a:spcPts val="0"/>
              </a:spcAft>
              <a:buSzPts val="1600"/>
              <a:buFont typeface="Verdana"/>
              <a:buChar char="●"/>
            </a:pPr>
            <a:r>
              <a:rPr lang="en-US" sz="1600"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Understand the HOW and WHY of </a:t>
            </a:r>
            <a:endParaRPr sz="1600"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Font typeface="Verdana"/>
              <a:buChar char="○"/>
            </a:pPr>
            <a:r>
              <a:rPr lang="en-US" sz="1600"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computing systems </a:t>
            </a:r>
            <a:endParaRPr sz="1600"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Font typeface="Verdana"/>
              <a:buChar char="○"/>
            </a:pPr>
            <a:r>
              <a:rPr lang="en-US" sz="1600"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the network and internet	</a:t>
            </a:r>
            <a:endParaRPr sz="1600"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Font typeface="Verdana"/>
              <a:buChar char="○"/>
            </a:pPr>
            <a:r>
              <a:rPr lang="en-US" sz="1600"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data and analysis </a:t>
            </a:r>
            <a:endParaRPr sz="1600"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Font typeface="Verdana"/>
              <a:buChar char="○"/>
            </a:pPr>
            <a:r>
              <a:rPr lang="en-US" sz="1600"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algorithms and programming </a:t>
            </a:r>
            <a:endParaRPr sz="1600"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Font typeface="Verdana"/>
              <a:buChar char="○"/>
            </a:pPr>
            <a:r>
              <a:rPr lang="en-US" sz="1600"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and the impacts of computing </a:t>
            </a:r>
            <a:endParaRPr sz="16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8" name="Shape 238"/>
          <p:cNvSpPr txBox="1"/>
          <p:nvPr/>
        </p:nvSpPr>
        <p:spPr>
          <a:xfrm>
            <a:off x="144600" y="417625"/>
            <a:ext cx="5636400" cy="20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9922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Computer Science invites learners to:</a:t>
            </a:r>
            <a:endParaRPr/>
          </a:p>
        </p:txBody>
      </p:sp>
      <p:pic>
        <p:nvPicPr>
          <p:cNvPr id="239" name="Shape 2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7550" y="950450"/>
            <a:ext cx="3712748" cy="3785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/>
          <p:nvPr/>
        </p:nvSpPr>
        <p:spPr>
          <a:xfrm>
            <a:off x="23700" y="950450"/>
            <a:ext cx="9096600" cy="3789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195600" y="1144850"/>
            <a:ext cx="8752800" cy="31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Verdana"/>
              <a:buChar char="●"/>
            </a:pPr>
            <a:r>
              <a:rPr lang="en-US" sz="160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Current Computer Science Course Offerings:</a:t>
            </a:r>
            <a:endParaRPr sz="1600">
              <a:latin typeface="Verdana"/>
              <a:ea typeface="Verdana"/>
              <a:cs typeface="Verdana"/>
              <a:sym typeface="Verdana"/>
            </a:endParaRPr>
          </a:p>
          <a:p>
            <a: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Verdana"/>
              <a:buChar char="○"/>
            </a:pPr>
            <a:r>
              <a:rPr lang="en-US" sz="13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Computer Science Fundamentals (Elementary)</a:t>
            </a:r>
            <a:endParaRPr sz="13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Verdana"/>
              <a:buChar char="○"/>
            </a:pPr>
            <a:r>
              <a:rPr lang="en-US" sz="1300">
                <a:latin typeface="Verdana"/>
                <a:ea typeface="Verdana"/>
                <a:cs typeface="Verdana"/>
                <a:sym typeface="Verdana"/>
              </a:rPr>
              <a:t>Computer Science Discoveries (Middle School) </a:t>
            </a:r>
            <a:endParaRPr sz="1300">
              <a:latin typeface="Verdana"/>
              <a:ea typeface="Verdana"/>
              <a:cs typeface="Verdana"/>
              <a:sym typeface="Verdana"/>
            </a:endParaRPr>
          </a:p>
          <a:p>
            <a: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Verdana"/>
              <a:buChar char="○"/>
            </a:pPr>
            <a:r>
              <a:rPr lang="en-US" sz="130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Exploring Computer Science (High School)</a:t>
            </a:r>
            <a:endParaRPr sz="1300">
              <a:latin typeface="Verdana"/>
              <a:ea typeface="Verdana"/>
              <a:cs typeface="Verdana"/>
              <a:sym typeface="Verdana"/>
            </a:endParaRPr>
          </a:p>
          <a:p>
            <a: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Verdana"/>
              <a:buChar char="○"/>
            </a:pPr>
            <a:r>
              <a:rPr lang="en-US" sz="130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AP Computer Science Principles (</a:t>
            </a:r>
            <a:r>
              <a:rPr lang="en-US" sz="130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High School)</a:t>
            </a:r>
            <a:endParaRPr sz="130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Verdana"/>
              <a:buChar char="○"/>
            </a:pPr>
            <a:r>
              <a:rPr lang="en-US" sz="1300">
                <a:latin typeface="Verdana"/>
                <a:ea typeface="Verdana"/>
                <a:cs typeface="Verdana"/>
                <a:sym typeface="Verdana"/>
              </a:rPr>
              <a:t>AP Computer Science A (High School)</a:t>
            </a:r>
            <a:endParaRPr sz="1300">
              <a:latin typeface="Verdana"/>
              <a:ea typeface="Verdana"/>
              <a:cs typeface="Verdana"/>
              <a:sym typeface="Verdana"/>
            </a:endParaRPr>
          </a:p>
          <a:p>
            <a: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Verdana"/>
              <a:buChar char="○"/>
            </a:pPr>
            <a:r>
              <a:rPr lang="en-US" sz="1300">
                <a:latin typeface="Verdana"/>
                <a:ea typeface="Verdana"/>
                <a:cs typeface="Verdana"/>
                <a:sym typeface="Verdana"/>
              </a:rPr>
              <a:t>Career Technical Education Information and </a:t>
            </a:r>
            <a:br>
              <a:rPr lang="en-US" sz="1300">
                <a:latin typeface="Verdana"/>
                <a:ea typeface="Verdana"/>
                <a:cs typeface="Verdana"/>
                <a:sym typeface="Verdana"/>
              </a:rPr>
            </a:br>
            <a:r>
              <a:rPr lang="en-US" sz="1300">
                <a:latin typeface="Verdana"/>
                <a:ea typeface="Verdana"/>
                <a:cs typeface="Verdana"/>
                <a:sym typeface="Verdana"/>
              </a:rPr>
              <a:t>Communication Technologies Computer Science Courses (Middle and High School)</a:t>
            </a:r>
            <a:br>
              <a:rPr lang="en-US" sz="1300">
                <a:latin typeface="Verdana"/>
                <a:ea typeface="Verdana"/>
                <a:cs typeface="Verdana"/>
                <a:sym typeface="Verdana"/>
              </a:rPr>
            </a:br>
            <a:endParaRPr sz="1300"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Char char="●"/>
            </a:pPr>
            <a:r>
              <a:rPr lang="en-US" sz="1600">
                <a:latin typeface="Verdana"/>
                <a:ea typeface="Verdana"/>
                <a:cs typeface="Verdana"/>
                <a:sym typeface="Verdana"/>
              </a:rPr>
              <a:t>K-12 </a:t>
            </a:r>
            <a:r>
              <a:rPr lang="en-US" sz="160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Computer Science Framework &amp; </a:t>
            </a:r>
            <a:r>
              <a:rPr lang="en-US" sz="1600">
                <a:latin typeface="Verdana"/>
                <a:ea typeface="Verdana"/>
                <a:cs typeface="Verdana"/>
                <a:sym typeface="Verdana"/>
              </a:rPr>
              <a:t>Computer Science Teachers Association Standards for Students</a:t>
            </a:r>
            <a:br>
              <a:rPr lang="en-US" sz="1600">
                <a:latin typeface="Verdana"/>
                <a:ea typeface="Verdana"/>
                <a:cs typeface="Verdana"/>
                <a:sym typeface="Verdana"/>
              </a:rPr>
            </a:br>
            <a:endParaRPr sz="160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Char char="●"/>
            </a:pPr>
            <a:r>
              <a:rPr lang="en-US" sz="1600">
                <a:latin typeface="Verdana"/>
                <a:ea typeface="Verdana"/>
                <a:cs typeface="Verdana"/>
                <a:sym typeface="Verdana"/>
              </a:rPr>
              <a:t>Computer Science Education Week</a:t>
            </a:r>
            <a:endParaRPr sz="1600">
              <a:latin typeface="Verdana"/>
              <a:ea typeface="Verdana"/>
              <a:cs typeface="Verdana"/>
              <a:sym typeface="Verdana"/>
            </a:endParaRPr>
          </a:p>
          <a:p>
            <a:pPr marL="177800" marR="0" lvl="0" indent="-38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6" name="Shape 246"/>
          <p:cNvSpPr txBox="1">
            <a:spLocks noGrp="1"/>
          </p:cNvSpPr>
          <p:nvPr>
            <p:ph type="title"/>
          </p:nvPr>
        </p:nvSpPr>
        <p:spPr>
          <a:xfrm>
            <a:off x="23699" y="14193"/>
            <a:ext cx="8442600" cy="7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99221"/>
              </a:buClr>
              <a:buFont typeface="Calibri"/>
              <a:buNone/>
            </a:pPr>
            <a:r>
              <a:rPr lang="en-US" sz="3600">
                <a:solidFill>
                  <a:srgbClr val="FFFFFF"/>
                </a:solidFill>
              </a:rPr>
              <a:t>LAUSD and Computer Science</a:t>
            </a:r>
            <a:endParaRPr sz="3600">
              <a:solidFill>
                <a:srgbClr val="FFFFFF"/>
              </a:solidFill>
            </a:endParaRPr>
          </a:p>
        </p:txBody>
      </p:sp>
      <p:pic>
        <p:nvPicPr>
          <p:cNvPr id="247" name="Shape 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6900" y="1092050"/>
            <a:ext cx="3447699" cy="1549301"/>
          </a:xfrm>
          <a:prstGeom prst="rect">
            <a:avLst/>
          </a:prstGeom>
          <a:noFill/>
          <a:ln>
            <a:noFill/>
          </a:ln>
          <a:effectLst>
            <a:outerShdw blurRad="57150" dist="66675" dir="282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/>
          <p:nvPr/>
        </p:nvSpPr>
        <p:spPr>
          <a:xfrm>
            <a:off x="-35225" y="-13875"/>
            <a:ext cx="9307500" cy="5220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3" name="Shape 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0" y="0"/>
            <a:ext cx="9277742" cy="522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/>
          <p:nvPr/>
        </p:nvSpPr>
        <p:spPr>
          <a:xfrm>
            <a:off x="0" y="0"/>
            <a:ext cx="8751300" cy="9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Vision for Computer Science Education</a:t>
            </a:r>
            <a:endParaRPr sz="36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Shape 259"/>
          <p:cNvSpPr txBox="1"/>
          <p:nvPr/>
        </p:nvSpPr>
        <p:spPr>
          <a:xfrm>
            <a:off x="304950" y="1071750"/>
            <a:ext cx="81414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1A1A1A"/>
                </a:solidFill>
                <a:latin typeface="Verdana"/>
                <a:ea typeface="Verdana"/>
                <a:cs typeface="Verdana"/>
                <a:sym typeface="Verdana"/>
              </a:rPr>
              <a:t>The District is committed to providing computer science education for all students by 2025, ensuring every student:</a:t>
            </a:r>
            <a:br>
              <a:rPr lang="en-US" sz="1600">
                <a:solidFill>
                  <a:srgbClr val="1A1A1A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1600">
              <a:solidFill>
                <a:srgbClr val="1A1A1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600"/>
              <a:buFont typeface="Verdana"/>
              <a:buChar char="●"/>
            </a:pPr>
            <a:r>
              <a:rPr lang="en-US" sz="1600">
                <a:solidFill>
                  <a:srgbClr val="1A1A1A"/>
                </a:solidFill>
                <a:latin typeface="Verdana"/>
                <a:ea typeface="Verdana"/>
                <a:cs typeface="Verdana"/>
                <a:sym typeface="Verdana"/>
              </a:rPr>
              <a:t>Receives 20 hours of computer science instruction each year in Pre-K – 5</a:t>
            </a:r>
            <a:r>
              <a:rPr lang="en-US" sz="1600" baseline="30000">
                <a:solidFill>
                  <a:srgbClr val="1A1A1A"/>
                </a:solidFill>
                <a:latin typeface="Verdana"/>
                <a:ea typeface="Verdana"/>
                <a:cs typeface="Verdana"/>
                <a:sym typeface="Verdana"/>
              </a:rPr>
              <a:t>th</a:t>
            </a:r>
            <a:r>
              <a:rPr lang="en-US" sz="1600">
                <a:solidFill>
                  <a:srgbClr val="1A1A1A"/>
                </a:solidFill>
                <a:latin typeface="Verdana"/>
                <a:ea typeface="Verdana"/>
                <a:cs typeface="Verdana"/>
                <a:sym typeface="Verdana"/>
              </a:rPr>
              <a:t> grades.</a:t>
            </a:r>
            <a:endParaRPr sz="1600">
              <a:solidFill>
                <a:srgbClr val="1A1A1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600"/>
              <a:buFont typeface="Verdana"/>
              <a:buChar char="●"/>
            </a:pPr>
            <a:r>
              <a:rPr lang="en-US" sz="1600">
                <a:solidFill>
                  <a:srgbClr val="1A1A1A"/>
                </a:solidFill>
                <a:latin typeface="Verdana"/>
                <a:ea typeface="Verdana"/>
                <a:cs typeface="Verdana"/>
                <a:sym typeface="Verdana"/>
              </a:rPr>
              <a:t>Completes at least one rigorous and relevant computer science course in grades 6-8.</a:t>
            </a:r>
            <a:endParaRPr sz="1600">
              <a:solidFill>
                <a:srgbClr val="1A1A1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600"/>
              <a:buFont typeface="Verdana"/>
              <a:buChar char="●"/>
            </a:pPr>
            <a:r>
              <a:rPr lang="en-US" sz="1600">
                <a:solidFill>
                  <a:srgbClr val="1A1A1A"/>
                </a:solidFill>
                <a:latin typeface="Verdana"/>
                <a:ea typeface="Verdana"/>
                <a:cs typeface="Verdana"/>
                <a:sym typeface="Verdana"/>
              </a:rPr>
              <a:t>Has access to a computer science pathway in grades 9 through 12.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>
            <a:spLocks noGrp="1"/>
          </p:cNvSpPr>
          <p:nvPr>
            <p:ph type="title"/>
          </p:nvPr>
        </p:nvSpPr>
        <p:spPr>
          <a:xfrm>
            <a:off x="23750" y="975450"/>
            <a:ext cx="9096600" cy="9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 </a:t>
            </a:r>
            <a:endParaRPr sz="3600">
              <a:solidFill>
                <a:srgbClr val="F99221"/>
              </a:solidFill>
            </a:endParaRPr>
          </a:p>
        </p:txBody>
      </p:sp>
      <p:sp>
        <p:nvSpPr>
          <p:cNvPr id="265" name="Shape 265"/>
          <p:cNvSpPr/>
          <p:nvPr/>
        </p:nvSpPr>
        <p:spPr>
          <a:xfrm>
            <a:off x="50" y="947000"/>
            <a:ext cx="9144000" cy="3748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66" name="Shape 266"/>
          <p:cNvSpPr txBox="1">
            <a:spLocks noGrp="1"/>
          </p:cNvSpPr>
          <p:nvPr>
            <p:ph type="title"/>
          </p:nvPr>
        </p:nvSpPr>
        <p:spPr>
          <a:xfrm>
            <a:off x="23750" y="975450"/>
            <a:ext cx="9096600" cy="9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 </a:t>
            </a:r>
            <a:endParaRPr sz="3600">
              <a:solidFill>
                <a:srgbClr val="F99221"/>
              </a:solidFill>
            </a:endParaRPr>
          </a:p>
        </p:txBody>
      </p:sp>
      <p:sp>
        <p:nvSpPr>
          <p:cNvPr id="267" name="Shape 267"/>
          <p:cNvSpPr txBox="1"/>
          <p:nvPr/>
        </p:nvSpPr>
        <p:spPr>
          <a:xfrm>
            <a:off x="130337" y="97569"/>
            <a:ext cx="8442600" cy="7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Give one, Get one</a:t>
            </a:r>
            <a:endParaRPr sz="36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8" name="Shape 2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8613" y="1379125"/>
            <a:ext cx="3846024" cy="2716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>
            <a:spLocks noGrp="1"/>
          </p:cNvSpPr>
          <p:nvPr>
            <p:ph type="ctrTitle"/>
          </p:nvPr>
        </p:nvSpPr>
        <p:spPr>
          <a:xfrm>
            <a:off x="1457700" y="1564625"/>
            <a:ext cx="7758600" cy="10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99221"/>
              </a:buClr>
              <a:buFont typeface="Calibri"/>
              <a:buNone/>
            </a:pPr>
            <a:r>
              <a:rPr lang="en-US"/>
              <a:t>Thank You</a:t>
            </a:r>
            <a:endParaRPr i="0" u="none" strike="noStrike" cap="none">
              <a:solidFill>
                <a:srgbClr val="F9922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Shape 274"/>
          <p:cNvSpPr txBox="1"/>
          <p:nvPr/>
        </p:nvSpPr>
        <p:spPr>
          <a:xfrm>
            <a:off x="1600050" y="3274425"/>
            <a:ext cx="74739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sng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Contact</a:t>
            </a:r>
            <a:endParaRPr sz="2000" b="1" u="sng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Dawn Guest-Johnson</a:t>
            </a:r>
            <a:endParaRPr sz="2000" b="1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Computer Science Coordinator</a:t>
            </a:r>
            <a:endParaRPr sz="20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rPr>
              <a:t>dmg0923@lausd.net</a:t>
            </a:r>
            <a:endParaRPr sz="2000">
              <a:solidFill>
                <a:srgbClr val="07376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erception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ustom 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ustom 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Custom 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</Words>
  <Application>Microsoft Macintosh PowerPoint</Application>
  <PresentationFormat>On-screen Show (16:9)</PresentationFormat>
  <Paragraphs>37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Century Gothic</vt:lpstr>
      <vt:lpstr>Perception</vt:lpstr>
      <vt:lpstr>Office Theme</vt:lpstr>
      <vt:lpstr>Office Theme</vt:lpstr>
      <vt:lpstr>Office Theme</vt:lpstr>
      <vt:lpstr>Computer Science  Education</vt:lpstr>
      <vt:lpstr>PowerPoint Presentation</vt:lpstr>
      <vt:lpstr>PowerPoint Presentation</vt:lpstr>
      <vt:lpstr>PowerPoint Presentation</vt:lpstr>
      <vt:lpstr>LAUSD and Computer Science</vt:lpstr>
      <vt:lpstr>PowerPoint Presentation</vt:lpstr>
      <vt:lpstr>PowerPoint Presentation</vt:lpstr>
      <vt:lpstr> </vt:lpstr>
      <vt:lpstr>Thank You</vt:lpstr>
    </vt:vector>
  </TitlesOfParts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Science  Education</dc:title>
  <cp:lastModifiedBy>Alejandro Arias</cp:lastModifiedBy>
  <cp:revision>1</cp:revision>
  <dcterms:modified xsi:type="dcterms:W3CDTF">2018-01-29T19:00:54Z</dcterms:modified>
</cp:coreProperties>
</file>